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4" d="100"/>
          <a:sy n="114" d="100"/>
        </p:scale>
        <p:origin x="-23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53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976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8385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8600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68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906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32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93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214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283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538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1331640" y="1060081"/>
            <a:ext cx="65993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Inhibition 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BMP-2 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induced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differentation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C2C12 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sBMPR-1A</a:t>
            </a:r>
            <a:endParaRPr lang="de-DE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002843" y="5187213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C2C12 cells were plated with 1500c/well in a 96well plate. Cells were stimulated with 0.5µg/ml BMP-2 [Cat# 20-001] and increasing amounts of recombinant human soluble BMPR-1A [Cat# S01-021] were added. The cells were incubated at 37°C, 5% CO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4 days.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1628775"/>
            <a:ext cx="3233737" cy="311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414112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2013-02-14T07:08:34Z</dcterms:created>
  <dcterms:modified xsi:type="dcterms:W3CDTF">2015-04-14T07:34:28Z</dcterms:modified>
</cp:coreProperties>
</file>